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21374100" cy="30276800"/>
  <p:notesSz cx="6858000" cy="9144000"/>
  <p:embeddedFontLst>
    <p:embeddedFont>
      <p:font typeface="Montserrat" pitchFamily="2" charset="77"/>
      <p:regular r:id="rId3"/>
      <p:bold r:id="rId4"/>
      <p:italic r:id="rId5"/>
      <p:boldItalic r:id="rId6"/>
    </p:embeddedFont>
    <p:embeddedFont>
      <p:font typeface="Montserrat Medium" pitchFamily="2" charset="77"/>
      <p:regular r:id="rId7"/>
      <p:italic r:id="rId8"/>
    </p:embeddedFont>
    <p:embeddedFont>
      <p:font typeface="Montserrat SemiBold" pitchFamily="2" charset="77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A199"/>
    <a:srgbClr val="6CA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B81FB1-1302-7540-9973-0D55413B8320}" v="11" dt="2025-07-28T11:14:35.4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0" autoAdjust="0"/>
    <p:restoredTop sz="94565" autoAdjust="0"/>
  </p:normalViewPr>
  <p:slideViewPr>
    <p:cSldViewPr>
      <p:cViewPr>
        <p:scale>
          <a:sx n="50" d="100"/>
          <a:sy n="50" d="100"/>
        </p:scale>
        <p:origin x="1992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Uma imagem com captura de ecrã, verde&#10;&#10;Os conteúdos gerados por IA podem estar incorretos.">
            <a:extLst>
              <a:ext uri="{FF2B5EF4-FFF2-40B4-BE49-F238E27FC236}">
                <a16:creationId xmlns:a16="http://schemas.microsoft.com/office/drawing/2014/main" id="{E2911EF4-DE97-91D7-510C-CE6615B10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48" y="279400"/>
            <a:ext cx="20693204" cy="5040000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FA1E99EA-A412-5685-1F29-56BB19566A79}"/>
              </a:ext>
            </a:extLst>
          </p:cNvPr>
          <p:cNvSpPr txBox="1"/>
          <p:nvPr/>
        </p:nvSpPr>
        <p:spPr>
          <a:xfrm>
            <a:off x="781050" y="5689600"/>
            <a:ext cx="11381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>
                <a:solidFill>
                  <a:srgbClr val="1EA199"/>
                </a:solidFill>
                <a:latin typeface="Montserrat" pitchFamily="2" charset="77"/>
              </a:rPr>
              <a:t>Título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7E422DA8-5EC1-D753-B987-9682648C84EB}"/>
              </a:ext>
            </a:extLst>
          </p:cNvPr>
          <p:cNvSpPr txBox="1"/>
          <p:nvPr/>
        </p:nvSpPr>
        <p:spPr>
          <a:xfrm>
            <a:off x="813955" y="6451600"/>
            <a:ext cx="5690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Montserrat Medium" pitchFamily="2" charset="77"/>
              </a:rPr>
              <a:t>Autores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12E64337-55C8-CC27-0BE0-F6BE584A0497}"/>
              </a:ext>
            </a:extLst>
          </p:cNvPr>
          <p:cNvSpPr txBox="1"/>
          <p:nvPr/>
        </p:nvSpPr>
        <p:spPr>
          <a:xfrm>
            <a:off x="826078" y="7072868"/>
            <a:ext cx="5690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latin typeface="Montserrat SemiBold" pitchFamily="2" charset="77"/>
              </a:rPr>
              <a:t>RESUMO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BB189660-1F64-DFA7-4666-E0F8EFB26B52}"/>
              </a:ext>
            </a:extLst>
          </p:cNvPr>
          <p:cNvSpPr txBox="1"/>
          <p:nvPr/>
        </p:nvSpPr>
        <p:spPr>
          <a:xfrm>
            <a:off x="845128" y="7483902"/>
            <a:ext cx="1967172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100" dirty="0">
                <a:latin typeface="Montserrat" pitchFamily="2" charset="77"/>
              </a:rPr>
              <a:t>O </a:t>
            </a:r>
            <a:r>
              <a:rPr lang="pt-PT" sz="2100" dirty="0" err="1">
                <a:latin typeface="Montserrat" pitchFamily="2" charset="77"/>
              </a:rPr>
              <a:t>Lorem</a:t>
            </a:r>
            <a:r>
              <a:rPr lang="pt-PT" sz="2100" dirty="0">
                <a:latin typeface="Montserrat" pitchFamily="2" charset="77"/>
              </a:rPr>
              <a:t> </a:t>
            </a:r>
            <a:r>
              <a:rPr lang="pt-PT" sz="2100" dirty="0" err="1">
                <a:latin typeface="Montserrat" pitchFamily="2" charset="77"/>
              </a:rPr>
              <a:t>Ipsum</a:t>
            </a:r>
            <a:r>
              <a:rPr lang="pt-PT" sz="2100" dirty="0">
                <a:latin typeface="Montserrat" pitchFamily="2" charset="77"/>
              </a:rPr>
              <a:t> é um texto modelo da indústria tipográfica e de impressão. O </a:t>
            </a:r>
            <a:r>
              <a:rPr lang="pt-PT" sz="2100" dirty="0" err="1">
                <a:latin typeface="Montserrat" pitchFamily="2" charset="77"/>
              </a:rPr>
              <a:t>Lorem</a:t>
            </a:r>
            <a:r>
              <a:rPr lang="pt-PT" sz="2100" dirty="0">
                <a:latin typeface="Montserrat" pitchFamily="2" charset="77"/>
              </a:rPr>
              <a:t> </a:t>
            </a:r>
            <a:r>
              <a:rPr lang="pt-PT" sz="2100" dirty="0" err="1">
                <a:latin typeface="Montserrat" pitchFamily="2" charset="77"/>
              </a:rPr>
              <a:t>Ipsum</a:t>
            </a:r>
            <a:r>
              <a:rPr lang="pt-PT" sz="2100" dirty="0">
                <a:latin typeface="Montserrat" pitchFamily="2" charset="77"/>
              </a:rPr>
              <a:t> tem vindo a ser o texto padrão usado por estas indústrias desde o ano de 1500, quando uma misturou os caracteres de um texto para criar um espécime de livro. Este texto não só sobreviveu 5 séculos, mas também o salto para a tipografia </a:t>
            </a:r>
            <a:r>
              <a:rPr lang="pt-PT" sz="2100" dirty="0" err="1">
                <a:latin typeface="Montserrat" pitchFamily="2" charset="77"/>
              </a:rPr>
              <a:t>electrónica</a:t>
            </a:r>
            <a:r>
              <a:rPr lang="pt-PT" sz="2100" dirty="0">
                <a:latin typeface="Montserrat" pitchFamily="2" charset="77"/>
              </a:rPr>
              <a:t>, mantendo-se essencialmente inalterada. Foi popularizada nos anos 60 com a disponibilização das folhas de </a:t>
            </a:r>
            <a:r>
              <a:rPr lang="pt-PT" sz="2100" dirty="0" err="1">
                <a:latin typeface="Montserrat" pitchFamily="2" charset="77"/>
              </a:rPr>
              <a:t>Letraset</a:t>
            </a:r>
            <a:r>
              <a:rPr lang="pt-PT" sz="2100" dirty="0">
                <a:latin typeface="Montserrat" pitchFamily="2" charset="77"/>
              </a:rPr>
              <a:t>, que continham passagens com </a:t>
            </a:r>
            <a:r>
              <a:rPr lang="pt-PT" sz="2100" dirty="0" err="1">
                <a:latin typeface="Montserrat" pitchFamily="2" charset="77"/>
              </a:rPr>
              <a:t>Lorem</a:t>
            </a:r>
            <a:r>
              <a:rPr lang="pt-PT" sz="2100" dirty="0">
                <a:latin typeface="Montserrat" pitchFamily="2" charset="77"/>
              </a:rPr>
              <a:t> </a:t>
            </a:r>
            <a:r>
              <a:rPr lang="pt-PT" sz="2100" dirty="0" err="1">
                <a:latin typeface="Montserrat" pitchFamily="2" charset="77"/>
              </a:rPr>
              <a:t>Ipsum</a:t>
            </a:r>
            <a:r>
              <a:rPr lang="pt-PT" sz="2100" dirty="0">
                <a:latin typeface="Montserrat" pitchFamily="2" charset="77"/>
              </a:rPr>
              <a:t>, e mais recentemente com os programas de publicação como o </a:t>
            </a:r>
            <a:r>
              <a:rPr lang="pt-PT" sz="2100" dirty="0" err="1">
                <a:latin typeface="Montserrat" pitchFamily="2" charset="77"/>
              </a:rPr>
              <a:t>Aldus</a:t>
            </a:r>
            <a:r>
              <a:rPr lang="pt-PT" sz="2100" dirty="0">
                <a:latin typeface="Montserrat" pitchFamily="2" charset="77"/>
              </a:rPr>
              <a:t> </a:t>
            </a:r>
            <a:r>
              <a:rPr lang="pt-PT" sz="2100" dirty="0" err="1">
                <a:latin typeface="Montserrat" pitchFamily="2" charset="77"/>
              </a:rPr>
              <a:t>PageMaker</a:t>
            </a:r>
            <a:r>
              <a:rPr lang="pt-PT" sz="2100" dirty="0">
                <a:latin typeface="Montserrat" pitchFamily="2" charset="77"/>
              </a:rPr>
              <a:t> que incluem versões do </a:t>
            </a:r>
            <a:r>
              <a:rPr lang="pt-PT" sz="2100" dirty="0" err="1">
                <a:latin typeface="Montserrat" pitchFamily="2" charset="77"/>
              </a:rPr>
              <a:t>Lorem</a:t>
            </a:r>
            <a:r>
              <a:rPr lang="pt-PT" sz="2100" dirty="0">
                <a:latin typeface="Montserrat" pitchFamily="2" charset="77"/>
              </a:rPr>
              <a:t> </a:t>
            </a:r>
            <a:r>
              <a:rPr lang="pt-PT" sz="2100" dirty="0" err="1">
                <a:latin typeface="Montserrat" pitchFamily="2" charset="77"/>
              </a:rPr>
              <a:t>Ipsum</a:t>
            </a:r>
            <a:r>
              <a:rPr lang="pt-PT" sz="2100" dirty="0">
                <a:latin typeface="Montserrat" pitchFamily="2" charset="77"/>
              </a:rPr>
              <a:t>.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F4E6CB6A-BFE5-14D2-472A-DF08116CBD8C}"/>
              </a:ext>
            </a:extLst>
          </p:cNvPr>
          <p:cNvSpPr txBox="1"/>
          <p:nvPr/>
        </p:nvSpPr>
        <p:spPr>
          <a:xfrm>
            <a:off x="845128" y="9606702"/>
            <a:ext cx="19671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latin typeface="Montserrat SemiBold" pitchFamily="2" charset="77"/>
              </a:rPr>
              <a:t>PALAVRAS-CHAVE: </a:t>
            </a:r>
            <a:r>
              <a:rPr lang="pt-PT" dirty="0" err="1">
                <a:latin typeface="Montserrat" pitchFamily="2" charset="77"/>
              </a:rPr>
              <a:t>keyword</a:t>
            </a:r>
            <a:r>
              <a:rPr lang="pt-PT" dirty="0">
                <a:latin typeface="Montserrat" pitchFamily="2" charset="77"/>
              </a:rPr>
              <a:t>, </a:t>
            </a:r>
            <a:r>
              <a:rPr lang="pt-PT" dirty="0" err="1">
                <a:latin typeface="Montserrat" pitchFamily="2" charset="77"/>
              </a:rPr>
              <a:t>keyword</a:t>
            </a:r>
            <a:r>
              <a:rPr lang="pt-PT" dirty="0">
                <a:latin typeface="Montserrat" pitchFamily="2" charset="77"/>
              </a:rPr>
              <a:t>, </a:t>
            </a:r>
            <a:r>
              <a:rPr lang="pt-PT" dirty="0" err="1">
                <a:latin typeface="Montserrat" pitchFamily="2" charset="77"/>
              </a:rPr>
              <a:t>keyword</a:t>
            </a:r>
            <a:r>
              <a:rPr lang="pt-PT" dirty="0">
                <a:latin typeface="Montserrat" pitchFamily="2" charset="77"/>
              </a:rPr>
              <a:t>, </a:t>
            </a:r>
            <a:r>
              <a:rPr lang="pt-PT" dirty="0" err="1">
                <a:latin typeface="Montserrat" pitchFamily="2" charset="77"/>
              </a:rPr>
              <a:t>keyword</a:t>
            </a:r>
            <a:r>
              <a:rPr lang="pt-PT" dirty="0">
                <a:latin typeface="Montserrat" pitchFamily="2" charset="77"/>
              </a:rPr>
              <a:t> e </a:t>
            </a:r>
            <a:r>
              <a:rPr lang="pt-PT" dirty="0" err="1">
                <a:latin typeface="Montserrat" pitchFamily="2" charset="77"/>
              </a:rPr>
              <a:t>keyword</a:t>
            </a:r>
            <a:endParaRPr lang="pt-PT" b="1" dirty="0">
              <a:latin typeface="Montserrat SemiBold" pitchFamily="2" charset="7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123</Words>
  <Application>Microsoft Macintosh PowerPoint</Application>
  <PresentationFormat>Personalizados</PresentationFormat>
  <Paragraphs>5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7" baseType="lpstr">
      <vt:lpstr>Arial</vt:lpstr>
      <vt:lpstr>Montserrat Medium</vt:lpstr>
      <vt:lpstr>Calibri</vt:lpstr>
      <vt:lpstr>Montserrat</vt:lpstr>
      <vt:lpstr>Montserrat SemiBold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TEMPLATE_SPRINT</dc:title>
  <cp:lastModifiedBy>Tânia Araújo</cp:lastModifiedBy>
  <cp:revision>2</cp:revision>
  <dcterms:created xsi:type="dcterms:W3CDTF">2006-08-16T00:00:00Z</dcterms:created>
  <dcterms:modified xsi:type="dcterms:W3CDTF">2025-07-28T11:14:52Z</dcterms:modified>
  <dc:identifier>DAGUknZeGA0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aa67091-6e59-41b6-bee8-df94146050fe_Enabled">
    <vt:lpwstr>true</vt:lpwstr>
  </property>
  <property fmtid="{D5CDD505-2E9C-101B-9397-08002B2CF9AE}" pid="3" name="MSIP_Label_8aa67091-6e59-41b6-bee8-df94146050fe_SetDate">
    <vt:lpwstr>2025-01-24T17:07:27Z</vt:lpwstr>
  </property>
  <property fmtid="{D5CDD505-2E9C-101B-9397-08002B2CF9AE}" pid="4" name="MSIP_Label_8aa67091-6e59-41b6-bee8-df94146050fe_Method">
    <vt:lpwstr>Standard</vt:lpwstr>
  </property>
  <property fmtid="{D5CDD505-2E9C-101B-9397-08002B2CF9AE}" pid="5" name="MSIP_Label_8aa67091-6e59-41b6-bee8-df94146050fe_Name">
    <vt:lpwstr>365 Groups</vt:lpwstr>
  </property>
  <property fmtid="{D5CDD505-2E9C-101B-9397-08002B2CF9AE}" pid="6" name="MSIP_Label_8aa67091-6e59-41b6-bee8-df94146050fe_SiteId">
    <vt:lpwstr>5ff8e9b0-875f-40ce-ab1f-70ef036aa36a</vt:lpwstr>
  </property>
  <property fmtid="{D5CDD505-2E9C-101B-9397-08002B2CF9AE}" pid="7" name="MSIP_Label_8aa67091-6e59-41b6-bee8-df94146050fe_ActionId">
    <vt:lpwstr>b8ce101e-0ed5-4490-8c86-0746f7b28c77</vt:lpwstr>
  </property>
  <property fmtid="{D5CDD505-2E9C-101B-9397-08002B2CF9AE}" pid="8" name="MSIP_Label_8aa67091-6e59-41b6-bee8-df94146050fe_ContentBits">
    <vt:lpwstr>0</vt:lpwstr>
  </property>
</Properties>
</file>