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24383-B183-CE4F-9001-CA22127B7A39}" v="15" dt="2025-07-08T11:06:15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5"/>
    <p:restoredTop sz="94681"/>
  </p:normalViewPr>
  <p:slideViewPr>
    <p:cSldViewPr snapToGrid="0">
      <p:cViewPr varScale="1">
        <p:scale>
          <a:sx n="140" d="100"/>
          <a:sy n="140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9E6D-64ED-F044-9EC8-D19480CFF684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99AD-F9E3-734F-B9A7-CB52BAAFF7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196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A99AD-F9E3-734F-B9A7-CB52BAAFF75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017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513D1-9AA7-2B47-BB83-D3D9FFF66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FEC125-B1AF-51DD-5B78-D4F2E25FC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1DCAB8-BB63-A017-BC55-0239EF08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8267AB4-48E1-DADF-1A39-128CA5B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074982A-D5E0-88C8-94F0-FA2DDA19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472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92521-BBAD-69EC-1717-EB14FC5D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CC447A0-F2D9-1061-D7FB-6D73EB096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A60023C-F72F-3ABF-880A-5AECAD9D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3003C6F-0461-791C-1A0F-D657538A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58D2D6C-E54D-9F39-FF06-7756E39E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8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60107C-0803-BDF1-7A1C-0D7BFF1F2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283377B-76B5-20AC-064A-3FFE0EA62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6811509-99A0-5DE5-9468-B46990E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2FD73FC-E50A-EA79-1272-5A0E58FF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19D2ACA-29E6-F28C-8D3D-F660E492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6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9AD5D-57C9-9CCE-BBEA-95E411EE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5FE0C7-93D3-622C-01B7-54092887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052395-887F-6B65-C8EC-5C4E6DFD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CA69109-7857-55C0-512B-B610CBA9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936C9C-9F07-D327-A164-5429675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1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FCC79-A994-9A26-B599-3EE9720B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331CBA9-20BA-3820-7598-DCE0E6D07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41FC1E2-90A1-E64F-4936-51929E72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9E05E7E-53FE-E587-62E2-2F8FA978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7D5DD8-5182-6097-17E6-33F17D12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8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4D79D-6B73-C8FC-2052-94E434CC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86F88B-6822-1A09-51C3-F9D3A8D03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993F09-8D15-8151-44BE-3491262C3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332674E-2895-0951-BEDC-05A7584C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E6D0986-B9C4-0ECB-1FB8-04C9E213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67F0888-2ACF-53BD-C858-1680722B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48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06F6C-D8D4-3A87-0DFA-A328501B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65CB96-B8EA-88BE-4A9F-D3C8926C6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7407878-0BBE-CF85-B2AE-BE70536B6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8B4A0C8-173E-9546-5E49-F4B153D07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525A5A8-E715-E0A7-5017-6EC128E95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15AB146-C4DB-0417-8D3D-D96F6EF3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A53859F-FF59-9837-76A5-D4B5AD49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FBAF9A8-15E7-3327-74DE-4649DDCA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81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EB8BA-3BAE-1B7C-75D6-D5B1449A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F8FAE25-4C9C-C34B-6575-2702BD49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CC01554-1176-0941-C5B7-8942A7D7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EEF9DE5-E248-8FB1-CAAD-A29C01B6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88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7149A45-D8BB-66B0-F150-A6444321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11B8C81-4B11-69C5-001E-A571461D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F7C8C85-6687-22B0-CABB-63F39B9F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2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83C52-8CDD-F7BF-6CD0-ADCB62C8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4287D5-5805-F668-8815-54993FE0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0CBBCEF-9DFB-DD26-FCCB-72882D503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D913970-BFA4-56AD-72EB-A526D0D9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1A64819-FC6F-4CF6-19DD-F7780789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8E83BA4-2386-593A-5762-3D19545E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0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42288-B379-F849-37C1-67689CCB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DD28A1D-2B3F-7213-C960-16257CECD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A5ACA23-9EE2-FF52-DD02-D45CE858C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EDD5976-FC47-903A-9B2A-D5CB8796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0069C1A-2265-EBFB-E1A1-50F8666B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43494DD-EEDD-3653-54F8-0FB12625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431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B3E8A5B-B0DD-C73E-6131-C5FB5D93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C6C8157-B674-EEFB-58B3-A26AD0E19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6A63F0-7F74-6E92-64D2-18EA41FAA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C6FCA-303D-C04A-B7F4-F9EA0409CA07}" type="datetimeFigureOut">
              <a:rPr lang="pt-PT" smtClean="0"/>
              <a:t>08/07/25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825531-67F5-FEEC-2714-4D6079CA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5E9CB59-71EC-4D1C-F8A4-E8784EB59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09069-DCD4-D147-9BC2-A58A0B1FAE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51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verde, arte&#10;&#10;Os conteúdos gerados por IA podem estar incorretos.">
            <a:extLst>
              <a:ext uri="{FF2B5EF4-FFF2-40B4-BE49-F238E27FC236}">
                <a16:creationId xmlns:a16="http://schemas.microsoft.com/office/drawing/2014/main" id="{82C3FA17-3C0E-0417-848E-3213E736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F1C2EC3-FCB4-8C33-0ACD-5D1F7EB2A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4616" y="2449894"/>
            <a:ext cx="5903976" cy="1290002"/>
          </a:xfrm>
        </p:spPr>
        <p:txBody>
          <a:bodyPr>
            <a:normAutofit lnSpcReduction="10000"/>
          </a:bodyPr>
          <a:lstStyle/>
          <a:p>
            <a:pPr algn="l"/>
            <a:r>
              <a:rPr lang="pt-PT" b="1" dirty="0">
                <a:solidFill>
                  <a:schemeClr val="bg1"/>
                </a:solidFill>
                <a:latin typeface="Montserrat" pitchFamily="2" charset="77"/>
              </a:rPr>
              <a:t>A SUSTENTABILIDADE</a:t>
            </a:r>
          </a:p>
          <a:p>
            <a:pPr algn="l"/>
            <a:r>
              <a:rPr lang="pt-PT" b="1" dirty="0">
                <a:solidFill>
                  <a:schemeClr val="bg1"/>
                </a:solidFill>
                <a:latin typeface="Montserrat" pitchFamily="2" charset="77"/>
              </a:rPr>
              <a:t>DO DESPORTO</a:t>
            </a:r>
          </a:p>
          <a:p>
            <a:pPr algn="l"/>
            <a:r>
              <a:rPr lang="pt-PT" b="1" dirty="0">
                <a:solidFill>
                  <a:schemeClr val="bg1"/>
                </a:solidFill>
                <a:latin typeface="Montserrat" pitchFamily="2" charset="77"/>
              </a:rPr>
              <a:t>NO ESPAÇO NATURAL</a:t>
            </a:r>
          </a:p>
        </p:txBody>
      </p:sp>
      <p:pic>
        <p:nvPicPr>
          <p:cNvPr id="11" name="Imagem 10" descr="Uma imagem com texto, Tipo de letra, captura de ecrã, Gráficos&#10;&#10;Os conteúdos gerados por IA podem estar incorretos.">
            <a:extLst>
              <a:ext uri="{FF2B5EF4-FFF2-40B4-BE49-F238E27FC236}">
                <a16:creationId xmlns:a16="http://schemas.microsoft.com/office/drawing/2014/main" id="{F47B586F-F2C7-1567-D421-77A2DB753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42" y="460629"/>
            <a:ext cx="3238500" cy="6096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52EA0BB-226D-49E0-CD4C-E92B78EDE1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1451" y="314706"/>
            <a:ext cx="2565866" cy="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21408-C34A-DB1D-1BBF-334F1BCEE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9E20177-DEFF-8382-A390-EFC45A35B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86" y="1704812"/>
            <a:ext cx="9825228" cy="491659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latin typeface="Montserrat" pitchFamily="2" charset="77"/>
              </a:rPr>
              <a:t>TÍTULO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CBB62DC-80F4-E66B-F44B-54004229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2356" y="461228"/>
            <a:ext cx="3252830" cy="6177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8AA6D8-2643-3EA0-2AB4-765C7635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1451" y="314706"/>
            <a:ext cx="2565866" cy="974598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E49A8908-B592-991D-3CC1-ECFF24B21809}"/>
              </a:ext>
            </a:extLst>
          </p:cNvPr>
          <p:cNvSpPr txBox="1">
            <a:spLocks/>
          </p:cNvSpPr>
          <p:nvPr/>
        </p:nvSpPr>
        <p:spPr>
          <a:xfrm>
            <a:off x="1183386" y="2196471"/>
            <a:ext cx="9825228" cy="36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>
                <a:latin typeface="Montserrat" pitchFamily="2" charset="77"/>
              </a:rPr>
              <a:t>SUB-TÍTULO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4549581-5886-4C86-3007-7D00B93E83D2}"/>
              </a:ext>
            </a:extLst>
          </p:cNvPr>
          <p:cNvSpPr txBox="1">
            <a:spLocks/>
          </p:cNvSpPr>
          <p:nvPr/>
        </p:nvSpPr>
        <p:spPr>
          <a:xfrm>
            <a:off x="1183386" y="3069367"/>
            <a:ext cx="9825228" cy="54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latin typeface="Montserrat" pitchFamily="2" charset="77"/>
              </a:rPr>
              <a:t>TEXTO TEXTO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A864625-DF36-707E-44B4-51DF00DA01C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455152" y="364804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4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Macintosh PowerPoint</Application>
  <PresentationFormat>Ecrã Panorâmico</PresentationFormat>
  <Paragraphs>7</Paragraphs>
  <Slides>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Montserrat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Tânia Araújo</dc:creator>
  <cp:lastModifiedBy>Tânia Araújo</cp:lastModifiedBy>
  <cp:revision>1</cp:revision>
  <dcterms:created xsi:type="dcterms:W3CDTF">2025-07-08T10:50:23Z</dcterms:created>
  <dcterms:modified xsi:type="dcterms:W3CDTF">2025-07-08T11:09:28Z</dcterms:modified>
</cp:coreProperties>
</file>